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42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67C56-7493-4079-8284-22C2D9CD962B}" type="datetimeFigureOut">
              <a:rPr lang="ru-RU" smtClean="0"/>
              <a:t>23.12.2019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6568C-DCA4-46F2-8E26-BAECC4AB31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6066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67C56-7493-4079-8284-22C2D9CD962B}" type="datetimeFigureOut">
              <a:rPr lang="ru-RU" smtClean="0"/>
              <a:t>23.12.2019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6568C-DCA4-46F2-8E26-BAECC4AB31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1306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67C56-7493-4079-8284-22C2D9CD962B}" type="datetimeFigureOut">
              <a:rPr lang="ru-RU" smtClean="0"/>
              <a:t>23.12.2019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6568C-DCA4-46F2-8E26-BAECC4AB31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0212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67C56-7493-4079-8284-22C2D9CD962B}" type="datetimeFigureOut">
              <a:rPr lang="ru-RU" smtClean="0"/>
              <a:t>23.12.2019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6568C-DCA4-46F2-8E26-BAECC4AB31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8873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67C56-7493-4079-8284-22C2D9CD962B}" type="datetimeFigureOut">
              <a:rPr lang="ru-RU" smtClean="0"/>
              <a:t>23.12.2019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6568C-DCA4-46F2-8E26-BAECC4AB31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3687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67C56-7493-4079-8284-22C2D9CD962B}" type="datetimeFigureOut">
              <a:rPr lang="ru-RU" smtClean="0"/>
              <a:t>23.12.2019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6568C-DCA4-46F2-8E26-BAECC4AB31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9448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67C56-7493-4079-8284-22C2D9CD962B}" type="datetimeFigureOut">
              <a:rPr lang="ru-RU" smtClean="0"/>
              <a:t>23.12.2019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6568C-DCA4-46F2-8E26-BAECC4AB31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7253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67C56-7493-4079-8284-22C2D9CD962B}" type="datetimeFigureOut">
              <a:rPr lang="ru-RU" smtClean="0"/>
              <a:t>23.12.2019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6568C-DCA4-46F2-8E26-BAECC4AB31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9160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67C56-7493-4079-8284-22C2D9CD962B}" type="datetimeFigureOut">
              <a:rPr lang="ru-RU" smtClean="0"/>
              <a:t>23.12.2019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6568C-DCA4-46F2-8E26-BAECC4AB31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1361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67C56-7493-4079-8284-22C2D9CD962B}" type="datetimeFigureOut">
              <a:rPr lang="ru-RU" smtClean="0"/>
              <a:t>23.12.2019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6568C-DCA4-46F2-8E26-BAECC4AB31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4977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67C56-7493-4079-8284-22C2D9CD962B}" type="datetimeFigureOut">
              <a:rPr lang="ru-RU" smtClean="0"/>
              <a:t>23.12.2019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6568C-DCA4-46F2-8E26-BAECC4AB31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0806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67C56-7493-4079-8284-22C2D9CD962B}" type="datetimeFigureOut">
              <a:rPr lang="ru-RU" smtClean="0"/>
              <a:t>23.12.2019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E6568C-DCA4-46F2-8E26-BAECC4AB31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1748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1000"/>
                    </a14:imgEffect>
                    <a14:imgEffect>
                      <a14:saturation sat="36000"/>
                    </a14:imgEffect>
                  </a14:imgLayer>
                </a14:imgProps>
              </a:ext>
            </a:extLst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25147" y="2405270"/>
            <a:ext cx="7295321" cy="1754326"/>
          </a:xfrm>
          <a:prstGeom prst="rect">
            <a:avLst/>
          </a:prstGeom>
          <a:solidFill>
            <a:schemeClr val="tx1">
              <a:alpha val="6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5400" b="1" u="sng" dirty="0" smtClean="0">
                <a:solidFill>
                  <a:schemeClr val="bg1"/>
                </a:solidFill>
              </a:rPr>
              <a:t>КАЛЬКУЛЯТОР КАЛОРИЙ</a:t>
            </a:r>
            <a:endParaRPr lang="ru-RU" sz="5400" b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476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2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84173" y="437322"/>
            <a:ext cx="7295321" cy="923330"/>
          </a:xfrm>
          <a:prstGeom prst="rect">
            <a:avLst/>
          </a:prstGeom>
          <a:solidFill>
            <a:schemeClr val="tx1">
              <a:alpha val="6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5400" b="1" u="sng" dirty="0" smtClean="0">
                <a:solidFill>
                  <a:schemeClr val="bg1"/>
                </a:solidFill>
              </a:rPr>
              <a:t>ОСНОВНЫЕ ЗАДАЧИ</a:t>
            </a:r>
            <a:endParaRPr lang="ru-RU" sz="5400" b="1" u="sng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80590" y="2120349"/>
            <a:ext cx="8315741" cy="3046988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pPr marL="914400" indent="-914400" algn="ctr">
              <a:buFont typeface="Wingdings" panose="05000000000000000000" pitchFamily="2" charset="2"/>
              <a:buChar char="Ø"/>
            </a:pPr>
            <a:r>
              <a:rPr lang="ru-RU" sz="3200" dirty="0" smtClean="0">
                <a:solidFill>
                  <a:schemeClr val="bg1"/>
                </a:solidFill>
              </a:rPr>
              <a:t>СОЗДАНИЕ РАЦИОНА ПИТАНИЯ</a:t>
            </a:r>
          </a:p>
          <a:p>
            <a:pPr marL="914400" indent="-914400" algn="ctr">
              <a:buFont typeface="Wingdings" panose="05000000000000000000" pitchFamily="2" charset="2"/>
              <a:buChar char="Ø"/>
            </a:pPr>
            <a:r>
              <a:rPr lang="ru-RU" sz="3200" dirty="0" smtClean="0">
                <a:solidFill>
                  <a:schemeClr val="bg1"/>
                </a:solidFill>
              </a:rPr>
              <a:t>ПОДСЧЕТ КБЖУ РАЦИОНА</a:t>
            </a:r>
          </a:p>
          <a:p>
            <a:pPr marL="914400" indent="-914400" algn="ctr">
              <a:buFont typeface="Wingdings" panose="05000000000000000000" pitchFamily="2" charset="2"/>
              <a:buChar char="Ø"/>
            </a:pPr>
            <a:r>
              <a:rPr lang="ru-RU" sz="3200" dirty="0" smtClean="0">
                <a:solidFill>
                  <a:schemeClr val="bg1"/>
                </a:solidFill>
              </a:rPr>
              <a:t>СОЗДАНИЕ БАЗЫ ИСПОЛЬЗУЕМЫХ ПРОДУКТОВ</a:t>
            </a:r>
          </a:p>
          <a:p>
            <a:pPr marL="914400" indent="-914400" algn="ctr">
              <a:buFont typeface="Wingdings" panose="05000000000000000000" pitchFamily="2" charset="2"/>
              <a:buChar char="Ø"/>
            </a:pPr>
            <a:r>
              <a:rPr lang="ru-RU" sz="3200" dirty="0" smtClean="0">
                <a:solidFill>
                  <a:schemeClr val="bg1"/>
                </a:solidFill>
              </a:rPr>
              <a:t>ОТОБРАЖЕНИЕ ИНФОРМАЦИИ КБЖУ ПРОДУКТОВ</a:t>
            </a:r>
          </a:p>
        </p:txBody>
      </p:sp>
    </p:spTree>
    <p:extLst>
      <p:ext uri="{BB962C8B-B14F-4D97-AF65-F5344CB8AC3E}">
        <p14:creationId xmlns:p14="http://schemas.microsoft.com/office/powerpoint/2010/main" val="2266331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4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64904" y="357809"/>
            <a:ext cx="7295321" cy="707886"/>
          </a:xfrm>
          <a:prstGeom prst="rect">
            <a:avLst/>
          </a:prstGeom>
          <a:solidFill>
            <a:schemeClr val="tx1">
              <a:alpha val="6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4000" b="1" u="sng" dirty="0" smtClean="0">
                <a:solidFill>
                  <a:schemeClr val="bg1"/>
                </a:solidFill>
              </a:rPr>
              <a:t>ИНТЕРФЕЙС ОСНОВНОГО ОКНА</a:t>
            </a:r>
            <a:endParaRPr lang="ru-RU" sz="4000" b="1" u="sng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387" y="1252330"/>
            <a:ext cx="9961925" cy="538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17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</a14:imgLayer>
                </a14:imgProps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24540" y="198783"/>
            <a:ext cx="7295321" cy="584775"/>
          </a:xfrm>
          <a:prstGeom prst="rect">
            <a:avLst/>
          </a:prstGeom>
          <a:solidFill>
            <a:schemeClr val="tx1">
              <a:alpha val="6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3200" b="1" u="sng" dirty="0" smtClean="0">
                <a:solidFill>
                  <a:schemeClr val="bg1"/>
                </a:solidFill>
              </a:rPr>
              <a:t>ИНТЕРФЕЙС ОКНА БАЗЫ ПРОДУКТОВ</a:t>
            </a:r>
            <a:endParaRPr lang="ru-RU" sz="3200" b="1" u="sng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0279" y="812755"/>
            <a:ext cx="5780432" cy="580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07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6000"/>
                    </a14:imgEffect>
                    <a14:imgEffect>
                      <a14:saturation sat="56000"/>
                    </a14:imgEffect>
                    <a14:imgEffect>
                      <a14:brightnessContrast bright="1000" contrast="-300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022" y="860978"/>
            <a:ext cx="6324600" cy="58181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64904" y="258419"/>
            <a:ext cx="8786191" cy="523220"/>
          </a:xfrm>
          <a:prstGeom prst="rect">
            <a:avLst/>
          </a:prstGeom>
          <a:solidFill>
            <a:schemeClr val="tx1">
              <a:alpha val="6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b="1" u="sng" dirty="0" smtClean="0">
                <a:solidFill>
                  <a:schemeClr val="bg1"/>
                </a:solidFill>
              </a:rPr>
              <a:t>ИНТЕРФЕЙС ДИАЛОГОВОГО ОКНА ВЫБОРА ПРОДУКТА</a:t>
            </a:r>
            <a:endParaRPr lang="ru-RU" sz="2800" b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689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1000"/>
                    </a14:imgEffect>
                    <a14:imgEffect>
                      <a14:brightnessContrast contrast="-1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44417" y="2464904"/>
            <a:ext cx="7295321" cy="1754326"/>
          </a:xfrm>
          <a:prstGeom prst="rect">
            <a:avLst/>
          </a:prstGeom>
          <a:solidFill>
            <a:schemeClr val="tx1">
              <a:alpha val="6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5400" b="1" u="sng" dirty="0" smtClean="0">
                <a:solidFill>
                  <a:schemeClr val="bg1"/>
                </a:solidFill>
              </a:rPr>
              <a:t>СПАСИБО ЗА ВНИМАНИЕ!!!</a:t>
            </a:r>
            <a:endParaRPr lang="ru-RU" sz="5400" b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86334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34</Words>
  <Application>Microsoft Office PowerPoint</Application>
  <PresentationFormat>Широкоэкранный</PresentationFormat>
  <Paragraphs>10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Денис</dc:creator>
  <cp:lastModifiedBy>Денис</cp:lastModifiedBy>
  <cp:revision>8</cp:revision>
  <dcterms:created xsi:type="dcterms:W3CDTF">2019-12-22T22:23:55Z</dcterms:created>
  <dcterms:modified xsi:type="dcterms:W3CDTF">2019-12-22T22:47:21Z</dcterms:modified>
</cp:coreProperties>
</file>